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76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1" r:id="rId25"/>
    <p:sldId id="292" r:id="rId26"/>
    <p:sldId id="293" r:id="rId27"/>
    <p:sldId id="294" r:id="rId28"/>
    <p:sldId id="295" r:id="rId29"/>
    <p:sldId id="296" r:id="rId30"/>
    <p:sldId id="297" r:id="rId31"/>
    <p:sldId id="298" r:id="rId32"/>
    <p:sldId id="299" r:id="rId33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>
      <p:cViewPr>
        <p:scale>
          <a:sx n="60" d="100"/>
          <a:sy n="60" d="100"/>
        </p:scale>
        <p:origin x="-1444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4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043608" y="1700808"/>
            <a:ext cx="7406640" cy="1472184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Electrodes Statistics</a:t>
            </a:r>
            <a:endParaRPr lang="he-IL" sz="8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57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395536" y="1988840"/>
            <a:ext cx="8458200" cy="1470025"/>
          </a:xfrm>
        </p:spPr>
        <p:txBody>
          <a:bodyPr/>
          <a:lstStyle/>
          <a:p>
            <a:r>
              <a:rPr lang="en-US" dirty="0" smtClean="0"/>
              <a:t>Parallel Transport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73912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179512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</a:t>
            </a:r>
            <a:r>
              <a:rPr lang="en-US" sz="2000" dirty="0" smtClean="0"/>
              <a:t>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</a:t>
            </a:r>
            <a:r>
              <a:rPr lang="en-US" sz="2000" dirty="0"/>
              <a:t>matrices</a:t>
            </a:r>
            <a:endParaRPr lang="he-IL" sz="20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996062"/>
            <a:ext cx="9418901" cy="4486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451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כותרת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after parallel transport</a:t>
            </a:r>
            <a:br>
              <a:rPr lang="en-US" sz="2000" dirty="0"/>
            </a:br>
            <a:r>
              <a:rPr lang="en-US" sz="2000" dirty="0" smtClean="0"/>
              <a:t>kernel </a:t>
            </a:r>
            <a:r>
              <a:rPr lang="en-US" sz="2000" dirty="0"/>
              <a:t>matrices</a:t>
            </a:r>
            <a:endParaRPr lang="he-IL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6710924" y="1844824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mean of all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</a:t>
            </a:r>
            <a:endParaRPr lang="he-IL" sz="1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204864"/>
            <a:ext cx="9267716" cy="44141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578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354912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</a:t>
            </a:r>
            <a:r>
              <a:rPr lang="en-US" sz="2000" dirty="0" smtClean="0"/>
              <a:t>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132856"/>
            <a:ext cx="9721272" cy="4630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588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כותרת 1"/>
          <p:cNvSpPr>
            <a:spLocks noGrp="1"/>
          </p:cNvSpPr>
          <p:nvPr>
            <p:ph type="title"/>
          </p:nvPr>
        </p:nvSpPr>
        <p:spPr>
          <a:xfrm>
            <a:off x="266836" y="620688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after parallel 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6552220" y="1556792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mean of all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</a:t>
            </a:r>
            <a:endParaRPr lang="he-IL" sz="14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348880"/>
            <a:ext cx="9116531" cy="4342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615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348880"/>
            <a:ext cx="8901137" cy="4239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107504" y="620688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All Stimulations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3419871" y="1160127"/>
            <a:ext cx="5372745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/>
              <a:t>*Before changing back the formula  </a:t>
            </a:r>
            <a:endParaRPr lang="he-IL" sz="1200" dirty="0"/>
          </a:p>
        </p:txBody>
      </p:sp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139" y="1421923"/>
            <a:ext cx="1810601" cy="35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094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492896"/>
            <a:ext cx="9615500" cy="4579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251520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All Stimulations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299772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132856"/>
            <a:ext cx="9418901" cy="4486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179512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6,12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3,13,15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317532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492896"/>
            <a:ext cx="8901137" cy="4239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76256" y="2113692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mean of all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</a:t>
            </a:r>
            <a:endParaRPr lang="he-IL" sz="1400" dirty="0"/>
          </a:p>
        </p:txBody>
      </p:sp>
      <p:sp>
        <p:nvSpPr>
          <p:cNvPr id="7" name="כותרת 1"/>
          <p:cNvSpPr>
            <a:spLocks noGrp="1"/>
          </p:cNvSpPr>
          <p:nvPr>
            <p:ph type="title"/>
          </p:nvPr>
        </p:nvSpPr>
        <p:spPr>
          <a:xfrm>
            <a:off x="251520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6,12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3,13,15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2126278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916832"/>
            <a:ext cx="9792233" cy="4663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948264" y="1916832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of first subject </a:t>
            </a:r>
            <a:endParaRPr lang="he-IL" sz="1400" dirty="0"/>
          </a:p>
        </p:txBody>
      </p:sp>
      <p:sp>
        <p:nvSpPr>
          <p:cNvPr id="6" name="כותרת 1"/>
          <p:cNvSpPr>
            <a:spLocks noGrp="1"/>
          </p:cNvSpPr>
          <p:nvPr>
            <p:ph type="title"/>
          </p:nvPr>
        </p:nvSpPr>
        <p:spPr>
          <a:xfrm>
            <a:off x="251520" y="620688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6,12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3,13,15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4012929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23528" y="900539"/>
            <a:ext cx="8229600" cy="1066800"/>
          </a:xfrm>
        </p:spPr>
        <p:txBody>
          <a:bodyPr/>
          <a:lstStyle/>
          <a:p>
            <a:r>
              <a:rPr lang="en-US" b="1" dirty="0" smtClean="0">
                <a:cs typeface="+mn-cs"/>
              </a:rPr>
              <a:t>Bad Electrodes per Subject</a:t>
            </a:r>
            <a:endParaRPr lang="he-IL" b="1" dirty="0">
              <a:cs typeface="+mn-cs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1988840"/>
            <a:ext cx="9801745" cy="4668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205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  <p:graphicFrame>
        <p:nvGraphicFramePr>
          <p:cNvPr id="5" name="Table 2">
            <a:extLst>
              <a:ext uri="{FF2B5EF4-FFF2-40B4-BE49-F238E27FC236}">
                <a16:creationId xmlns="" xmlns:a16="http://schemas.microsoft.com/office/drawing/2014/main" id="{001CA006-E8EE-4775-97DC-4241F80C7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5648988"/>
              </p:ext>
            </p:extLst>
          </p:nvPr>
        </p:nvGraphicFramePr>
        <p:xfrm>
          <a:off x="6084168" y="980728"/>
          <a:ext cx="27432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="" xmlns:a16="http://schemas.microsoft.com/office/drawing/2014/main" val="1295270483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2522856029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84372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details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1015808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Somatosensory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right arm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840680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Visual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light flash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3802949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CC00CC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Subject own name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489775726"/>
                  </a:ext>
                </a:extLst>
              </a:tr>
            </a:tbl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9" y="2636912"/>
            <a:ext cx="8397081" cy="3999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417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6552" y="1772816"/>
            <a:ext cx="9981257" cy="47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785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2,5,10</a:t>
            </a:r>
            <a:br>
              <a:rPr lang="en-US" sz="2000" dirty="0"/>
            </a:br>
            <a:r>
              <a:rPr lang="en-US" sz="2000" dirty="0" smtClean="0"/>
              <a:t>Stimulation 1,3,14</a:t>
            </a:r>
            <a:br>
              <a:rPr lang="en-US" sz="2000" dirty="0" smtClean="0"/>
            </a:br>
            <a:r>
              <a:rPr lang="en-US" sz="2000" dirty="0" smtClean="0"/>
              <a:t>Diffusion maps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308" y="2103992"/>
            <a:ext cx="9981257" cy="47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466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 smtClean="0"/>
              <a:t>Subjects </a:t>
            </a:r>
            <a:r>
              <a:rPr lang="en-US" sz="2000" dirty="0"/>
              <a:t>2,5,10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Stimulation 1,3,14</a:t>
            </a:r>
            <a:br>
              <a:rPr lang="en-US" sz="2000" dirty="0" smtClean="0"/>
            </a:br>
            <a:r>
              <a:rPr lang="en-US" sz="2000" dirty="0" smtClean="0"/>
              <a:t>Diffusion maps after parallel transport</a:t>
            </a:r>
            <a:br>
              <a:rPr lang="en-US" sz="2000" dirty="0" smtClean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1628800"/>
            <a:ext cx="10125273" cy="4822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3133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graphicFrame>
        <p:nvGraphicFramePr>
          <p:cNvPr id="5" name="Table 2">
            <a:extLst>
              <a:ext uri="{FF2B5EF4-FFF2-40B4-BE49-F238E27FC236}">
                <a16:creationId xmlns="" xmlns:a16="http://schemas.microsoft.com/office/drawing/2014/main" id="{001CA006-E8EE-4775-97DC-4241F80C7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4966387"/>
              </p:ext>
            </p:extLst>
          </p:nvPr>
        </p:nvGraphicFramePr>
        <p:xfrm>
          <a:off x="6084168" y="980728"/>
          <a:ext cx="27432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="" xmlns:a16="http://schemas.microsoft.com/office/drawing/2014/main" val="1295270483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2522856029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84372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details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1015808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Somatosensory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right arm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840680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Visual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light flash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3802949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CC00CC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Subject own name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489775726"/>
                  </a:ext>
                </a:extLst>
              </a:tr>
            </a:tbl>
          </a:graphicData>
        </a:graphic>
      </p:graphicFrame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2275513"/>
            <a:ext cx="9621217" cy="4582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943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1844824"/>
            <a:ext cx="10023642" cy="4774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10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Stimulation 1,3,14</a:t>
            </a:r>
            <a:br>
              <a:rPr lang="en-US" sz="2000" dirty="0" smtClean="0"/>
            </a:br>
            <a:r>
              <a:rPr lang="en-US" sz="2000" dirty="0" smtClean="0"/>
              <a:t>Diffusion maps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8560" y="1628800"/>
            <a:ext cx="10326013" cy="4918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50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/>
              <a:t>Diffusion maps </a:t>
            </a:r>
            <a:r>
              <a:rPr lang="en-US" sz="2000" dirty="0" smtClean="0"/>
              <a:t>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pic>
        <p:nvPicPr>
          <p:cNvPr id="276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204864"/>
            <a:ext cx="9267716" cy="44141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100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13,14,15,16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  <p:graphicFrame>
        <p:nvGraphicFramePr>
          <p:cNvPr id="6" name="Table 2">
            <a:extLst>
              <a:ext uri="{FF2B5EF4-FFF2-40B4-BE49-F238E27FC236}">
                <a16:creationId xmlns="" xmlns:a16="http://schemas.microsoft.com/office/drawing/2014/main" id="{001CA006-E8EE-4775-97DC-4241F80C7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4914529"/>
              </p:ext>
            </p:extLst>
          </p:nvPr>
        </p:nvGraphicFramePr>
        <p:xfrm>
          <a:off x="6084168" y="908720"/>
          <a:ext cx="27432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="" xmlns:a16="http://schemas.microsoft.com/office/drawing/2014/main" val="1295270483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2522856029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84372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details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1015808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sham word 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48746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CC00CC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Subject own name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489775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FF00FF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sham word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344171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>
                          <a:solidFill>
                            <a:srgbClr val="CC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  <a:endParaRPr lang="en-GB" sz="1400" b="1" i="0" u="none" strike="noStrike" dirty="0">
                        <a:solidFill>
                          <a:srgbClr val="CC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Sham word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1495410027"/>
                  </a:ext>
                </a:extLst>
              </a:tr>
            </a:tbl>
          </a:graphicData>
        </a:graphic>
      </p:graphicFrame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204864"/>
            <a:ext cx="8662975" cy="4126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4443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13,14,15,16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10" y="2132856"/>
            <a:ext cx="9477201" cy="4513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841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67544" y="764704"/>
            <a:ext cx="8229600" cy="1066800"/>
          </a:xfrm>
        </p:spPr>
        <p:txBody>
          <a:bodyPr/>
          <a:lstStyle/>
          <a:p>
            <a:r>
              <a:rPr lang="en-US" b="1" dirty="0" smtClean="0">
                <a:cs typeface="+mn-cs"/>
              </a:rPr>
              <a:t>Bad Electrodes Histogram</a:t>
            </a:r>
            <a:endParaRPr lang="he-IL" b="1" dirty="0">
              <a:cs typeface="+mn-c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6592" y="3068960"/>
            <a:ext cx="10830540" cy="2963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549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56855"/>
            <a:ext cx="9595817" cy="4589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Sick 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1,15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516166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2132856"/>
            <a:ext cx="9418901" cy="4486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251520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 smtClean="0"/>
              <a:t>Sick 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1,15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</a:t>
            </a:r>
            <a:r>
              <a:rPr lang="en-US" sz="2000" dirty="0" smtClean="0"/>
              <a:t>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65368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251520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 smtClean="0"/>
              <a:t>Sick 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1,15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</a:t>
            </a:r>
            <a:r>
              <a:rPr lang="en-US" sz="2000" dirty="0" smtClean="0"/>
              <a:t>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55" y="2276872"/>
            <a:ext cx="8965345" cy="4270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149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692696"/>
            <a:ext cx="8229600" cy="1066800"/>
          </a:xfrm>
        </p:spPr>
        <p:txBody>
          <a:bodyPr/>
          <a:lstStyle/>
          <a:p>
            <a:r>
              <a:rPr lang="en-US" b="1" dirty="0" smtClean="0"/>
              <a:t>Histogram – per Subject</a:t>
            </a:r>
            <a:endParaRPr lang="he-IL" b="1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72616" y="1733829"/>
            <a:ext cx="11118381" cy="52955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036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908720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Bad Electrodes </a:t>
            </a:r>
            <a:r>
              <a:rPr lang="en-US" b="1" dirty="0" smtClean="0"/>
              <a:t>Histogram</a:t>
            </a:r>
            <a:br>
              <a:rPr lang="en-US" b="1" dirty="0" smtClean="0"/>
            </a:br>
            <a:r>
              <a:rPr lang="en-US" sz="2700" b="1" dirty="0" smtClean="0"/>
              <a:t>Potential Good Electrodes  </a:t>
            </a:r>
            <a:endParaRPr lang="he-IL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222353"/>
            <a:ext cx="5976664" cy="4480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886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74848" y="943540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+mn-cs"/>
              </a:rPr>
              <a:t>Histogram – per </a:t>
            </a:r>
            <a:r>
              <a:rPr lang="en-US" b="1" dirty="0" smtClean="0">
                <a:cs typeface="+mn-cs"/>
              </a:rPr>
              <a:t>Subject</a:t>
            </a:r>
            <a:br>
              <a:rPr lang="en-US" b="1" dirty="0" smtClean="0">
                <a:cs typeface="+mn-cs"/>
              </a:rPr>
            </a:br>
            <a:r>
              <a:rPr lang="en-US" sz="2700" b="1" dirty="0">
                <a:cs typeface="+mn-cs"/>
              </a:rPr>
              <a:t>Potential Good Electrodes</a:t>
            </a:r>
            <a:endParaRPr lang="he-IL" sz="2700" dirty="0">
              <a:cs typeface="+mn-cs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0608" y="1988839"/>
            <a:ext cx="10664825" cy="5079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997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251520" y="2204864"/>
            <a:ext cx="8458200" cy="1470025"/>
          </a:xfrm>
        </p:spPr>
        <p:txBody>
          <a:bodyPr>
            <a:normAutofit/>
          </a:bodyPr>
          <a:lstStyle/>
          <a:p>
            <a:r>
              <a:rPr lang="en-US" sz="4800" b="1" dirty="0" smtClean="0"/>
              <a:t>Confusion Matrix</a:t>
            </a:r>
            <a:endParaRPr lang="he-IL" sz="4800" b="1" dirty="0"/>
          </a:p>
        </p:txBody>
      </p:sp>
    </p:spTree>
    <p:extLst>
      <p:ext uri="{BB962C8B-B14F-4D97-AF65-F5344CB8AC3E}">
        <p14:creationId xmlns:p14="http://schemas.microsoft.com/office/powerpoint/2010/main" val="1266653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67544" y="1124744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All healthy subjects</a:t>
            </a:r>
            <a:br>
              <a:rPr lang="en-US" dirty="0" smtClean="0"/>
            </a:br>
            <a:r>
              <a:rPr lang="en-US" dirty="0" smtClean="0"/>
              <a:t>All stimulation</a:t>
            </a:r>
            <a:br>
              <a:rPr lang="en-US" dirty="0" smtClean="0"/>
            </a:br>
            <a:r>
              <a:rPr lang="en-US" dirty="0" smtClean="0"/>
              <a:t>PCA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610413"/>
            <a:ext cx="6408712" cy="480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1609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All healthy subjects</a:t>
            </a:r>
            <a:br>
              <a:rPr lang="en-US" dirty="0"/>
            </a:br>
            <a:r>
              <a:rPr lang="en-US" dirty="0"/>
              <a:t>All </a:t>
            </a:r>
            <a:r>
              <a:rPr lang="en-US" dirty="0" smtClean="0"/>
              <a:t>stimulation</a:t>
            </a:r>
            <a:br>
              <a:rPr lang="en-US" dirty="0" smtClean="0"/>
            </a:br>
            <a:r>
              <a:rPr lang="en-US" dirty="0" smtClean="0"/>
              <a:t>Gaussian SVM – confusion matrix</a:t>
            </a:r>
            <a:r>
              <a:rPr lang="en-US" dirty="0"/>
              <a:t/>
            </a:r>
            <a:br>
              <a:rPr lang="en-US" dirty="0"/>
            </a:br>
            <a:endParaRPr lang="he-IL" dirty="0"/>
          </a:p>
        </p:txBody>
      </p:sp>
      <p:pic>
        <p:nvPicPr>
          <p:cNvPr id="1026" name="Picture 2" descr="C:\Users\User\Desktop\gal\Technion\EEG_Project\EEG_Code\EEG_SIgnals_SVM\confmat_gaussianSVM58.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348880"/>
            <a:ext cx="5223890" cy="429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2719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1618</TotalTime>
  <Words>161</Words>
  <Application>Microsoft Office PowerPoint</Application>
  <PresentationFormat>‫הצגה על המסך (4:3)</PresentationFormat>
  <Paragraphs>76</Paragraphs>
  <Slides>32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32</vt:i4>
      </vt:variant>
    </vt:vector>
  </HeadingPairs>
  <TitlesOfParts>
    <vt:vector size="33" baseType="lpstr">
      <vt:lpstr>עירוני</vt:lpstr>
      <vt:lpstr>Electrodes Statistics</vt:lpstr>
      <vt:lpstr>Bad Electrodes per Subject</vt:lpstr>
      <vt:lpstr>Bad Electrodes Histogram</vt:lpstr>
      <vt:lpstr>Histogram – per Subject</vt:lpstr>
      <vt:lpstr>Bad Electrodes Histogram Potential Good Electrodes  </vt:lpstr>
      <vt:lpstr>Histogram – per Subject Potential Good Electrodes</vt:lpstr>
      <vt:lpstr>Confusion Matrix</vt:lpstr>
      <vt:lpstr>All healthy subjects All stimulation PCA</vt:lpstr>
      <vt:lpstr>All healthy subjects All stimulation Gaussian SVM – confusion matrix </vt:lpstr>
      <vt:lpstr>Parallel Transport</vt:lpstr>
      <vt:lpstr>Subjects 1,2,3 Stimulation 1,2,3 PCA before parallel transport kernel matrices</vt:lpstr>
      <vt:lpstr>Subjects 1,2,3 Stimulation 1,2,3 PCA after parallel transport kernel matrices</vt:lpstr>
      <vt:lpstr>Subjects 1,2,3 Stimulation 1,2,3 PCA before parallel transport covariance matrices</vt:lpstr>
      <vt:lpstr>Subjects 1,2,3 Stimulation 1,2,3 PCA after parallel transport covariance matrices</vt:lpstr>
      <vt:lpstr>Subjects 1,2 All Stimulations PCA before parallel transport covariance matrices</vt:lpstr>
      <vt:lpstr>Subjects 1,2 All Stimulations PCA after parallel transport covariance matrices</vt:lpstr>
      <vt:lpstr>Subjects 6,12 Stimulation 3,13,15 PCA before parallel transport covariance matrices</vt:lpstr>
      <vt:lpstr>Subjects 6,12 Stimulation 3,13,15 PCA after parallel transport covariance matrices</vt:lpstr>
      <vt:lpstr>Subjects 6,12 Stimulation 3,13,15 PCA after parallel transport covariance matrices</vt:lpstr>
      <vt:lpstr>Subjects 2,5,10 Stimulation 1,3,14 PCA before parallel transport covariance matrices</vt:lpstr>
      <vt:lpstr>Subjects 2,5,10 Stimulation 1,3,14 PCA after parallel transport covariance matrices</vt:lpstr>
      <vt:lpstr>Subjects 2,5,10 Stimulation 1,3,14 Diffusion maps before parallel transport covariance matrices</vt:lpstr>
      <vt:lpstr>Subjects 2,5,10 Stimulation 1,3,14 Diffusion maps after parallel transport covariance matrices</vt:lpstr>
      <vt:lpstr>Subjects 2,5,10 Stimulation 1,3,14 PCA before parallel transport kernel matrices</vt:lpstr>
      <vt:lpstr>Subjects 2,5,10 Stimulation 1,3,14 PCA after parallel transport kernel matrices</vt:lpstr>
      <vt:lpstr>Subjects 2,5,10 Stimulation 1,3,14 Diffusion maps before parallel transport kernel matrices</vt:lpstr>
      <vt:lpstr>Subjects 2,5,10 Stimulation 1,3,14 Diffusion maps after parallel transport kernel matrices</vt:lpstr>
      <vt:lpstr>Subjects 2,5,10 Stimulation 13,14,15,16 PCA before parallel transport covariance matrices</vt:lpstr>
      <vt:lpstr>Subjects 2,5,10 Stimulation 13,14,15,16 PCA after parallel transport covariance matrices</vt:lpstr>
      <vt:lpstr>Sick 1,2 Stimulation 1,15 PCA before parallel transport covariance matrices</vt:lpstr>
      <vt:lpstr>Sick 1,2 Stimulation 1,15 PCA after parallel transport covariance matrices</vt:lpstr>
      <vt:lpstr>Sick 1,2 Stimulation 1,15 PCA after parallel transport kernel matrices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37</cp:revision>
  <dcterms:created xsi:type="dcterms:W3CDTF">2017-11-28T18:26:58Z</dcterms:created>
  <dcterms:modified xsi:type="dcterms:W3CDTF">2017-12-04T11:26:03Z</dcterms:modified>
</cp:coreProperties>
</file>

<file path=docProps/thumbnail.jpeg>
</file>